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3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24/10/2021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Le pluriel des noms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1" y="626853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53" b="50445"/>
          <a:stretch/>
        </p:blipFill>
        <p:spPr>
          <a:xfrm>
            <a:off x="0" y="0"/>
            <a:ext cx="781235" cy="9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Ecris au pluriel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B46FF22-A6B9-4469-A2AC-93C4D23190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27CB430A-EC62-45DD-9B71-36D185D212D2}"/>
              </a:ext>
            </a:extLst>
          </p:cNvPr>
          <p:cNvSpPr txBox="1">
            <a:spLocks/>
          </p:cNvSpPr>
          <p:nvPr/>
        </p:nvSpPr>
        <p:spPr>
          <a:xfrm>
            <a:off x="1052185" y="157853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Le détail</a:t>
            </a:r>
          </a:p>
          <a:p>
            <a:r>
              <a:rPr lang="fr-FR" dirty="0"/>
              <a:t>Les …</a:t>
            </a:r>
          </a:p>
        </p:txBody>
      </p:sp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Les </a:t>
            </a:r>
            <a:r>
              <a:rPr lang="fr-FR" sz="2800" dirty="0"/>
              <a:t>détail</a:t>
            </a:r>
            <a:r>
              <a:rPr lang="fr-FR" sz="2800" dirty="0">
                <a:solidFill>
                  <a:srgbClr val="FF0000"/>
                </a:solidFill>
              </a:rPr>
              <a:t>s </a:t>
            </a: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F90AF4B-3172-4776-8EB7-A6BE2FAA48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Question/titre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7D5917AE-6472-4EFF-B219-0A04562F3D3C}"/>
              </a:ext>
            </a:extLst>
          </p:cNvPr>
          <p:cNvSpPr txBox="1">
            <a:spLocks/>
          </p:cNvSpPr>
          <p:nvPr/>
        </p:nvSpPr>
        <p:spPr>
          <a:xfrm>
            <a:off x="75687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Un travail </a:t>
            </a:r>
          </a:p>
          <a:p>
            <a:r>
              <a:rPr lang="fr-FR" dirty="0"/>
              <a:t>Des …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E0D677A1-A8E5-4611-9C0F-A2AC49C5E3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Des </a:t>
            </a:r>
            <a:r>
              <a:rPr lang="fr-FR" sz="2800" dirty="0"/>
              <a:t>trav</a:t>
            </a:r>
            <a:r>
              <a:rPr lang="fr-FR" sz="2800" dirty="0">
                <a:solidFill>
                  <a:srgbClr val="FF0000"/>
                </a:solidFill>
              </a:rPr>
              <a:t>aux 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DAA4BC1-ED9E-4060-9C4F-7C9E0C4285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Question/titre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7D5917AE-6472-4EFF-B219-0A04562F3D3C}"/>
              </a:ext>
            </a:extLst>
          </p:cNvPr>
          <p:cNvSpPr txBox="1">
            <a:spLocks/>
          </p:cNvSpPr>
          <p:nvPr/>
        </p:nvSpPr>
        <p:spPr>
          <a:xfrm>
            <a:off x="75687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Un épouvantail </a:t>
            </a:r>
          </a:p>
          <a:p>
            <a:r>
              <a:rPr lang="fr-FR" dirty="0"/>
              <a:t>Des …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64AB574-2962-4E74-AF09-7011CCA9AC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74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Des </a:t>
            </a:r>
            <a:r>
              <a:rPr lang="fr-FR" sz="2800" dirty="0"/>
              <a:t>épouvantail</a:t>
            </a:r>
            <a:r>
              <a:rPr lang="fr-FR" sz="2800" dirty="0">
                <a:solidFill>
                  <a:srgbClr val="FF0000"/>
                </a:solidFill>
              </a:rPr>
              <a:t>s 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766B764-FFD7-4AFF-A346-0F5F0DE84C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678" b="50852"/>
          <a:stretch/>
        </p:blipFill>
        <p:spPr>
          <a:xfrm>
            <a:off x="-8815" y="445982"/>
            <a:ext cx="516247" cy="61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760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66</Words>
  <Application>Microsoft Office PowerPoint</Application>
  <PresentationFormat>Grand écran</PresentationFormat>
  <Paragraphs>37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Rituels</vt:lpstr>
      <vt:lpstr>Ecris au pluriel </vt:lpstr>
      <vt:lpstr>Correction</vt:lpstr>
      <vt:lpstr>Question/titre</vt:lpstr>
      <vt:lpstr>Correction</vt:lpstr>
      <vt:lpstr>Question/titre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22</cp:revision>
  <dcterms:created xsi:type="dcterms:W3CDTF">2021-07-17T07:25:24Z</dcterms:created>
  <dcterms:modified xsi:type="dcterms:W3CDTF">2021-10-24T15:24:47Z</dcterms:modified>
</cp:coreProperties>
</file>